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69" r:id="rId4"/>
    <p:sldId id="282" r:id="rId5"/>
    <p:sldId id="285" r:id="rId6"/>
    <p:sldId id="270" r:id="rId7"/>
    <p:sldId id="276" r:id="rId8"/>
    <p:sldId id="258" r:id="rId9"/>
    <p:sldId id="279" r:id="rId10"/>
    <p:sldId id="280" r:id="rId11"/>
    <p:sldId id="281" r:id="rId12"/>
    <p:sldId id="275" r:id="rId13"/>
    <p:sldId id="278" r:id="rId14"/>
    <p:sldId id="286" r:id="rId15"/>
    <p:sldId id="28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9"/>
    <p:restoredTop sz="94696"/>
  </p:normalViewPr>
  <p:slideViewPr>
    <p:cSldViewPr snapToGrid="0" snapToObjects="1">
      <p:cViewPr varScale="1">
        <p:scale>
          <a:sx n="106" d="100"/>
          <a:sy n="106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33B49-5D7D-4746-92C8-9AD34A87531A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282FF8-11FC-4884-8B88-9A69F84E4809}">
      <dgm:prSet custT="1"/>
      <dgm:spPr/>
      <dgm:t>
        <a:bodyPr/>
        <a:lstStyle/>
        <a:p>
          <a:r>
            <a:rPr lang="de-DE" sz="2000" dirty="0"/>
            <a:t>Design-Idee</a:t>
          </a:r>
          <a:endParaRPr lang="en-US" sz="2000" dirty="0"/>
        </a:p>
      </dgm:t>
    </dgm:pt>
    <dgm:pt modelId="{CE89E426-3333-4DB1-B812-79A94E33A5EA}" type="parTrans" cxnId="{F74AFCE5-DB4E-4DC6-928A-92AFA17E738A}">
      <dgm:prSet/>
      <dgm:spPr/>
      <dgm:t>
        <a:bodyPr/>
        <a:lstStyle/>
        <a:p>
          <a:endParaRPr lang="en-US"/>
        </a:p>
      </dgm:t>
    </dgm:pt>
    <dgm:pt modelId="{02D60F9D-D2BF-4429-9D71-23944B23AAD2}" type="sibTrans" cxnId="{F74AFCE5-DB4E-4DC6-928A-92AFA17E738A}">
      <dgm:prSet/>
      <dgm:spPr/>
      <dgm:t>
        <a:bodyPr/>
        <a:lstStyle/>
        <a:p>
          <a:endParaRPr lang="en-US"/>
        </a:p>
      </dgm:t>
    </dgm:pt>
    <dgm:pt modelId="{42A0E352-94A0-4762-90AA-8A5308224302}">
      <dgm:prSet custT="1"/>
      <dgm:spPr/>
      <dgm:t>
        <a:bodyPr/>
        <a:lstStyle/>
        <a:p>
          <a:r>
            <a:rPr lang="de-DE" sz="2000" dirty="0"/>
            <a:t>Modellierung</a:t>
          </a:r>
          <a:endParaRPr lang="en-US" sz="2000" dirty="0"/>
        </a:p>
      </dgm:t>
    </dgm:pt>
    <dgm:pt modelId="{5909F1D2-B5B4-4534-86BC-103CEA85AD4B}" type="parTrans" cxnId="{304FF0C6-2C24-4BC8-B881-DBE4E85D6164}">
      <dgm:prSet/>
      <dgm:spPr/>
      <dgm:t>
        <a:bodyPr/>
        <a:lstStyle/>
        <a:p>
          <a:endParaRPr lang="en-US"/>
        </a:p>
      </dgm:t>
    </dgm:pt>
    <dgm:pt modelId="{E4451BAC-8E1E-4EC4-9288-D694E1FE8BF2}" type="sibTrans" cxnId="{304FF0C6-2C24-4BC8-B881-DBE4E85D6164}">
      <dgm:prSet/>
      <dgm:spPr/>
      <dgm:t>
        <a:bodyPr/>
        <a:lstStyle/>
        <a:p>
          <a:endParaRPr lang="en-US"/>
        </a:p>
      </dgm:t>
    </dgm:pt>
    <dgm:pt modelId="{FFB7875D-0305-457C-8ED5-B1FBC85B2522}">
      <dgm:prSet custT="1"/>
      <dgm:spPr/>
      <dgm:t>
        <a:bodyPr/>
        <a:lstStyle/>
        <a:p>
          <a:r>
            <a:rPr lang="de-DE" sz="2000" dirty="0"/>
            <a:t>Erstellung der Szene </a:t>
          </a:r>
          <a:endParaRPr lang="en-US" sz="2000" dirty="0"/>
        </a:p>
      </dgm:t>
    </dgm:pt>
    <dgm:pt modelId="{011952D6-05E8-4F24-BA5A-EE53ED58BCF8}" type="parTrans" cxnId="{97479FFF-7911-44CC-968D-94E7213D84B0}">
      <dgm:prSet/>
      <dgm:spPr/>
      <dgm:t>
        <a:bodyPr/>
        <a:lstStyle/>
        <a:p>
          <a:endParaRPr lang="en-US"/>
        </a:p>
      </dgm:t>
    </dgm:pt>
    <dgm:pt modelId="{8B42208B-0D8E-4BE4-B621-FDFA98EE5344}" type="sibTrans" cxnId="{97479FFF-7911-44CC-968D-94E7213D84B0}">
      <dgm:prSet/>
      <dgm:spPr/>
      <dgm:t>
        <a:bodyPr/>
        <a:lstStyle/>
        <a:p>
          <a:endParaRPr lang="en-US"/>
        </a:p>
      </dgm:t>
    </dgm:pt>
    <dgm:pt modelId="{8FB7FD45-6F48-4733-BA5C-C3A4B6017452}">
      <dgm:prSet custT="1"/>
      <dgm:spPr/>
      <dgm:t>
        <a:bodyPr/>
        <a:lstStyle/>
        <a:p>
          <a:r>
            <a:rPr lang="de-DE" sz="2000" dirty="0"/>
            <a:t>Implementierung</a:t>
          </a:r>
          <a:endParaRPr lang="en-US" sz="2000" dirty="0"/>
        </a:p>
      </dgm:t>
    </dgm:pt>
    <dgm:pt modelId="{A85A0406-2F34-4C71-B795-E301EF8CCDC3}" type="parTrans" cxnId="{B8DBD263-EBF8-4D55-AB03-5B9121088713}">
      <dgm:prSet/>
      <dgm:spPr/>
      <dgm:t>
        <a:bodyPr/>
        <a:lstStyle/>
        <a:p>
          <a:endParaRPr lang="en-US"/>
        </a:p>
      </dgm:t>
    </dgm:pt>
    <dgm:pt modelId="{015D1BA0-FB9A-4E5C-ADF5-BCFD17F35AB2}" type="sibTrans" cxnId="{B8DBD263-EBF8-4D55-AB03-5B9121088713}">
      <dgm:prSet/>
      <dgm:spPr/>
      <dgm:t>
        <a:bodyPr/>
        <a:lstStyle/>
        <a:p>
          <a:endParaRPr lang="en-US"/>
        </a:p>
      </dgm:t>
    </dgm:pt>
    <dgm:pt modelId="{A1B1D047-A3E7-D546-B405-8019E152D503}" type="pres">
      <dgm:prSet presAssocID="{74733B49-5D7D-4746-92C8-9AD34A87531A}" presName="diagram" presStyleCnt="0">
        <dgm:presLayoutVars>
          <dgm:dir/>
          <dgm:resizeHandles val="exact"/>
        </dgm:presLayoutVars>
      </dgm:prSet>
      <dgm:spPr/>
    </dgm:pt>
    <dgm:pt modelId="{BB9CC5D0-AFCB-6145-9C8E-D6932176ADF9}" type="pres">
      <dgm:prSet presAssocID="{E7282FF8-11FC-4884-8B88-9A69F84E4809}" presName="node" presStyleLbl="node1" presStyleIdx="0" presStyleCnt="4" custScaleX="66637" custScaleY="99678" custLinFactNeighborX="-138" custLinFactNeighborY="5235">
        <dgm:presLayoutVars>
          <dgm:bulletEnabled val="1"/>
        </dgm:presLayoutVars>
      </dgm:prSet>
      <dgm:spPr/>
    </dgm:pt>
    <dgm:pt modelId="{761D84C5-2F46-9248-978A-7BA5CD510895}" type="pres">
      <dgm:prSet presAssocID="{02D60F9D-D2BF-4429-9D71-23944B23AAD2}" presName="sibTrans" presStyleLbl="sibTrans2D1" presStyleIdx="0" presStyleCnt="3" custAng="0" custScaleX="126048" custScaleY="53743" custLinFactNeighborX="-4245" custLinFactNeighborY="0"/>
      <dgm:spPr/>
    </dgm:pt>
    <dgm:pt modelId="{F4CF71B7-7C77-C247-A560-8C8F20262A60}" type="pres">
      <dgm:prSet presAssocID="{02D60F9D-D2BF-4429-9D71-23944B23AAD2}" presName="connectorText" presStyleLbl="sibTrans2D1" presStyleIdx="0" presStyleCnt="3"/>
      <dgm:spPr/>
    </dgm:pt>
    <dgm:pt modelId="{856D0038-6E40-CB46-87F8-CDE4EC1C664E}" type="pres">
      <dgm:prSet presAssocID="{42A0E352-94A0-4762-90AA-8A5308224302}" presName="node" presStyleLbl="node1" presStyleIdx="1" presStyleCnt="4" custScaleX="66266" custScaleY="99492" custLinFactNeighborX="-7913" custLinFactNeighborY="5235">
        <dgm:presLayoutVars>
          <dgm:bulletEnabled val="1"/>
        </dgm:presLayoutVars>
      </dgm:prSet>
      <dgm:spPr/>
    </dgm:pt>
    <dgm:pt modelId="{2090E1AA-C11C-C445-B663-D39EA37B369D}" type="pres">
      <dgm:prSet presAssocID="{E4451BAC-8E1E-4EC4-9288-D694E1FE8BF2}" presName="sibTrans" presStyleLbl="sibTrans2D1" presStyleIdx="1" presStyleCnt="3" custScaleX="92950" custScaleY="53839" custLinFactNeighborX="8325" custLinFactNeighborY="0"/>
      <dgm:spPr/>
    </dgm:pt>
    <dgm:pt modelId="{4905AAA6-3084-D149-84DC-975F8BC85AD2}" type="pres">
      <dgm:prSet presAssocID="{E4451BAC-8E1E-4EC4-9288-D694E1FE8BF2}" presName="connectorText" presStyleLbl="sibTrans2D1" presStyleIdx="1" presStyleCnt="3"/>
      <dgm:spPr/>
    </dgm:pt>
    <dgm:pt modelId="{DCA57AC6-09DF-E541-BAFD-0EDDB8901E62}" type="pres">
      <dgm:prSet presAssocID="{FFB7875D-0305-457C-8ED5-B1FBC85B2522}" presName="node" presStyleLbl="node1" presStyleIdx="2" presStyleCnt="4" custScaleX="66513" custScaleY="98939" custLinFactNeighborX="-4152" custLinFactNeighborY="5235">
        <dgm:presLayoutVars>
          <dgm:bulletEnabled val="1"/>
        </dgm:presLayoutVars>
      </dgm:prSet>
      <dgm:spPr/>
    </dgm:pt>
    <dgm:pt modelId="{8A0F32F5-BE3E-994D-AD1E-8C8C978EA8F6}" type="pres">
      <dgm:prSet presAssocID="{8B42208B-0D8E-4BE4-B621-FDFA98EE5344}" presName="sibTrans" presStyleLbl="sibTrans2D1" presStyleIdx="2" presStyleCnt="3" custScaleX="91737" custScaleY="53839" custLinFactNeighborX="-2008" custLinFactNeighborY="0"/>
      <dgm:spPr/>
    </dgm:pt>
    <dgm:pt modelId="{A74F1C51-CA93-FF41-8D84-0EE006737982}" type="pres">
      <dgm:prSet presAssocID="{8B42208B-0D8E-4BE4-B621-FDFA98EE5344}" presName="connectorText" presStyleLbl="sibTrans2D1" presStyleIdx="2" presStyleCnt="3"/>
      <dgm:spPr/>
    </dgm:pt>
    <dgm:pt modelId="{9EC032D8-CE8A-564C-8CCC-B44BD486BC80}" type="pres">
      <dgm:prSet presAssocID="{8FB7FD45-6F48-4733-BA5C-C3A4B6017452}" presName="node" presStyleLbl="node1" presStyleIdx="3" presStyleCnt="4" custScaleX="67644" custScaleY="99307" custLinFactNeighborX="188" custLinFactNeighborY="5235">
        <dgm:presLayoutVars>
          <dgm:bulletEnabled val="1"/>
        </dgm:presLayoutVars>
      </dgm:prSet>
      <dgm:spPr/>
    </dgm:pt>
  </dgm:ptLst>
  <dgm:cxnLst>
    <dgm:cxn modelId="{B4398403-36AF-B442-9CA5-87A53C286515}" type="presOf" srcId="{FFB7875D-0305-457C-8ED5-B1FBC85B2522}" destId="{DCA57AC6-09DF-E541-BAFD-0EDDB8901E62}" srcOrd="0" destOrd="0" presId="urn:microsoft.com/office/officeart/2005/8/layout/process5"/>
    <dgm:cxn modelId="{A6437119-CA5E-1241-9049-BFE1D2B7735B}" type="presOf" srcId="{74733B49-5D7D-4746-92C8-9AD34A87531A}" destId="{A1B1D047-A3E7-D546-B405-8019E152D503}" srcOrd="0" destOrd="0" presId="urn:microsoft.com/office/officeart/2005/8/layout/process5"/>
    <dgm:cxn modelId="{0E81E029-42D8-AC41-9492-E88E18A537CB}" type="presOf" srcId="{8B42208B-0D8E-4BE4-B621-FDFA98EE5344}" destId="{8A0F32F5-BE3E-994D-AD1E-8C8C978EA8F6}" srcOrd="0" destOrd="0" presId="urn:microsoft.com/office/officeart/2005/8/layout/process5"/>
    <dgm:cxn modelId="{0B5B3632-62F6-E44B-AD01-B1DEB2FF8494}" type="presOf" srcId="{8FB7FD45-6F48-4733-BA5C-C3A4B6017452}" destId="{9EC032D8-CE8A-564C-8CCC-B44BD486BC80}" srcOrd="0" destOrd="0" presId="urn:microsoft.com/office/officeart/2005/8/layout/process5"/>
    <dgm:cxn modelId="{4A1EFA3C-EF21-2C41-ABA1-314661523B60}" type="presOf" srcId="{42A0E352-94A0-4762-90AA-8A5308224302}" destId="{856D0038-6E40-CB46-87F8-CDE4EC1C664E}" srcOrd="0" destOrd="0" presId="urn:microsoft.com/office/officeart/2005/8/layout/process5"/>
    <dgm:cxn modelId="{EFB78E60-E7D8-C843-9F70-A87E5F7394D1}" type="presOf" srcId="{02D60F9D-D2BF-4429-9D71-23944B23AAD2}" destId="{F4CF71B7-7C77-C247-A560-8C8F20262A60}" srcOrd="1" destOrd="0" presId="urn:microsoft.com/office/officeart/2005/8/layout/process5"/>
    <dgm:cxn modelId="{B8DBD263-EBF8-4D55-AB03-5B9121088713}" srcId="{74733B49-5D7D-4746-92C8-9AD34A87531A}" destId="{8FB7FD45-6F48-4733-BA5C-C3A4B6017452}" srcOrd="3" destOrd="0" parTransId="{A85A0406-2F34-4C71-B795-E301EF8CCDC3}" sibTransId="{015D1BA0-FB9A-4E5C-ADF5-BCFD17F35AB2}"/>
    <dgm:cxn modelId="{BFD7C878-5BD5-6340-93E8-363E0985233B}" type="presOf" srcId="{E4451BAC-8E1E-4EC4-9288-D694E1FE8BF2}" destId="{4905AAA6-3084-D149-84DC-975F8BC85AD2}" srcOrd="1" destOrd="0" presId="urn:microsoft.com/office/officeart/2005/8/layout/process5"/>
    <dgm:cxn modelId="{5B2DADA9-A309-8D48-8663-163F81CA2CAA}" type="presOf" srcId="{E7282FF8-11FC-4884-8B88-9A69F84E4809}" destId="{BB9CC5D0-AFCB-6145-9C8E-D6932176ADF9}" srcOrd="0" destOrd="0" presId="urn:microsoft.com/office/officeart/2005/8/layout/process5"/>
    <dgm:cxn modelId="{7FAF3DAA-1A72-4F40-A09A-EDC450F070A4}" type="presOf" srcId="{8B42208B-0D8E-4BE4-B621-FDFA98EE5344}" destId="{A74F1C51-CA93-FF41-8D84-0EE006737982}" srcOrd="1" destOrd="0" presId="urn:microsoft.com/office/officeart/2005/8/layout/process5"/>
    <dgm:cxn modelId="{304FF0C6-2C24-4BC8-B881-DBE4E85D6164}" srcId="{74733B49-5D7D-4746-92C8-9AD34A87531A}" destId="{42A0E352-94A0-4762-90AA-8A5308224302}" srcOrd="1" destOrd="0" parTransId="{5909F1D2-B5B4-4534-86BC-103CEA85AD4B}" sibTransId="{E4451BAC-8E1E-4EC4-9288-D694E1FE8BF2}"/>
    <dgm:cxn modelId="{034BEBCE-17CC-D64A-9DB7-D9951B85E375}" type="presOf" srcId="{E4451BAC-8E1E-4EC4-9288-D694E1FE8BF2}" destId="{2090E1AA-C11C-C445-B663-D39EA37B369D}" srcOrd="0" destOrd="0" presId="urn:microsoft.com/office/officeart/2005/8/layout/process5"/>
    <dgm:cxn modelId="{F74AFCE5-DB4E-4DC6-928A-92AFA17E738A}" srcId="{74733B49-5D7D-4746-92C8-9AD34A87531A}" destId="{E7282FF8-11FC-4884-8B88-9A69F84E4809}" srcOrd="0" destOrd="0" parTransId="{CE89E426-3333-4DB1-B812-79A94E33A5EA}" sibTransId="{02D60F9D-D2BF-4429-9D71-23944B23AAD2}"/>
    <dgm:cxn modelId="{2FC94DFC-62D8-B24A-820D-0B271557CE60}" type="presOf" srcId="{02D60F9D-D2BF-4429-9D71-23944B23AAD2}" destId="{761D84C5-2F46-9248-978A-7BA5CD510895}" srcOrd="0" destOrd="0" presId="urn:microsoft.com/office/officeart/2005/8/layout/process5"/>
    <dgm:cxn modelId="{97479FFF-7911-44CC-968D-94E7213D84B0}" srcId="{74733B49-5D7D-4746-92C8-9AD34A87531A}" destId="{FFB7875D-0305-457C-8ED5-B1FBC85B2522}" srcOrd="2" destOrd="0" parTransId="{011952D6-05E8-4F24-BA5A-EE53ED58BCF8}" sibTransId="{8B42208B-0D8E-4BE4-B621-FDFA98EE5344}"/>
    <dgm:cxn modelId="{3CE5A60D-AB30-DC48-87A3-3D05D71C0D37}" type="presParOf" srcId="{A1B1D047-A3E7-D546-B405-8019E152D503}" destId="{BB9CC5D0-AFCB-6145-9C8E-D6932176ADF9}" srcOrd="0" destOrd="0" presId="urn:microsoft.com/office/officeart/2005/8/layout/process5"/>
    <dgm:cxn modelId="{B9AB3A58-5519-F049-B875-DD3CE931D044}" type="presParOf" srcId="{A1B1D047-A3E7-D546-B405-8019E152D503}" destId="{761D84C5-2F46-9248-978A-7BA5CD510895}" srcOrd="1" destOrd="0" presId="urn:microsoft.com/office/officeart/2005/8/layout/process5"/>
    <dgm:cxn modelId="{DFCF0EDE-4826-E948-A81F-73F3F9CCB7E2}" type="presParOf" srcId="{761D84C5-2F46-9248-978A-7BA5CD510895}" destId="{F4CF71B7-7C77-C247-A560-8C8F20262A60}" srcOrd="0" destOrd="0" presId="urn:microsoft.com/office/officeart/2005/8/layout/process5"/>
    <dgm:cxn modelId="{E53AA0C2-1885-0C4B-BB19-0E0CEC41F83E}" type="presParOf" srcId="{A1B1D047-A3E7-D546-B405-8019E152D503}" destId="{856D0038-6E40-CB46-87F8-CDE4EC1C664E}" srcOrd="2" destOrd="0" presId="urn:microsoft.com/office/officeart/2005/8/layout/process5"/>
    <dgm:cxn modelId="{BF5F8751-1455-E342-B7DE-C2569B2932D5}" type="presParOf" srcId="{A1B1D047-A3E7-D546-B405-8019E152D503}" destId="{2090E1AA-C11C-C445-B663-D39EA37B369D}" srcOrd="3" destOrd="0" presId="urn:microsoft.com/office/officeart/2005/8/layout/process5"/>
    <dgm:cxn modelId="{92649DFE-75C0-D54E-9EAB-8B4708A99A60}" type="presParOf" srcId="{2090E1AA-C11C-C445-B663-D39EA37B369D}" destId="{4905AAA6-3084-D149-84DC-975F8BC85AD2}" srcOrd="0" destOrd="0" presId="urn:microsoft.com/office/officeart/2005/8/layout/process5"/>
    <dgm:cxn modelId="{17D49ADC-680F-514E-94D4-5F1AAD6E16E3}" type="presParOf" srcId="{A1B1D047-A3E7-D546-B405-8019E152D503}" destId="{DCA57AC6-09DF-E541-BAFD-0EDDB8901E62}" srcOrd="4" destOrd="0" presId="urn:microsoft.com/office/officeart/2005/8/layout/process5"/>
    <dgm:cxn modelId="{92B22293-9D65-8F41-99EA-776119D245B0}" type="presParOf" srcId="{A1B1D047-A3E7-D546-B405-8019E152D503}" destId="{8A0F32F5-BE3E-994D-AD1E-8C8C978EA8F6}" srcOrd="5" destOrd="0" presId="urn:microsoft.com/office/officeart/2005/8/layout/process5"/>
    <dgm:cxn modelId="{0B9B0CA6-1478-2A47-9D43-5A261209358E}" type="presParOf" srcId="{8A0F32F5-BE3E-994D-AD1E-8C8C978EA8F6}" destId="{A74F1C51-CA93-FF41-8D84-0EE006737982}" srcOrd="0" destOrd="0" presId="urn:microsoft.com/office/officeart/2005/8/layout/process5"/>
    <dgm:cxn modelId="{AB7A9C15-8095-4043-9156-68BFBA317688}" type="presParOf" srcId="{A1B1D047-A3E7-D546-B405-8019E152D503}" destId="{9EC032D8-CE8A-564C-8CCC-B44BD486BC80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CC5D0-AFCB-6145-9C8E-D6932176ADF9}">
      <dsp:nvSpPr>
        <dsp:cNvPr id="0" name=""/>
        <dsp:cNvSpPr/>
      </dsp:nvSpPr>
      <dsp:spPr>
        <a:xfrm>
          <a:off x="0" y="1270082"/>
          <a:ext cx="1702268" cy="15277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Design-Idee</a:t>
          </a:r>
          <a:endParaRPr lang="en-US" sz="2000" kern="1200" dirty="0"/>
        </a:p>
      </dsp:txBody>
      <dsp:txXfrm>
        <a:off x="44747" y="1314829"/>
        <a:ext cx="1612774" cy="1438294"/>
      </dsp:txXfrm>
    </dsp:sp>
    <dsp:sp modelId="{761D84C5-2F46-9248-978A-7BA5CD510895}">
      <dsp:nvSpPr>
        <dsp:cNvPr id="0" name=""/>
        <dsp:cNvSpPr/>
      </dsp:nvSpPr>
      <dsp:spPr>
        <a:xfrm>
          <a:off x="1807716" y="1863739"/>
          <a:ext cx="548317" cy="34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07716" y="1931834"/>
        <a:ext cx="446175" cy="204285"/>
      </dsp:txXfrm>
    </dsp:sp>
    <dsp:sp modelId="{856D0038-6E40-CB46-87F8-CDE4EC1C664E}">
      <dsp:nvSpPr>
        <dsp:cNvPr id="0" name=""/>
        <dsp:cNvSpPr/>
      </dsp:nvSpPr>
      <dsp:spPr>
        <a:xfrm>
          <a:off x="2523037" y="1271508"/>
          <a:ext cx="1692791" cy="15249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Modellierung</a:t>
          </a:r>
          <a:endParaRPr lang="en-US" sz="2000" kern="1200" dirty="0"/>
        </a:p>
      </dsp:txBody>
      <dsp:txXfrm>
        <a:off x="2567701" y="1316172"/>
        <a:ext cx="1603463" cy="1435609"/>
      </dsp:txXfrm>
    </dsp:sp>
    <dsp:sp modelId="{2090E1AA-C11C-C445-B663-D39EA37B369D}">
      <dsp:nvSpPr>
        <dsp:cNvPr id="0" name=""/>
        <dsp:cNvSpPr/>
      </dsp:nvSpPr>
      <dsp:spPr>
        <a:xfrm>
          <a:off x="4531974" y="1863435"/>
          <a:ext cx="550712" cy="3410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531974" y="1931652"/>
        <a:ext cx="448387" cy="204650"/>
      </dsp:txXfrm>
    </dsp:sp>
    <dsp:sp modelId="{DCA57AC6-09DF-E541-BAFD-0EDDB8901E62}">
      <dsp:nvSpPr>
        <dsp:cNvPr id="0" name=""/>
        <dsp:cNvSpPr/>
      </dsp:nvSpPr>
      <dsp:spPr>
        <a:xfrm>
          <a:off x="5333721" y="1275746"/>
          <a:ext cx="1699101" cy="15164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Erstellung der Szene </a:t>
          </a:r>
          <a:endParaRPr lang="en-US" sz="2000" kern="1200" dirty="0"/>
        </a:p>
      </dsp:txBody>
      <dsp:txXfrm>
        <a:off x="5378137" y="1320162"/>
        <a:ext cx="1610269" cy="1427629"/>
      </dsp:txXfrm>
    </dsp:sp>
    <dsp:sp modelId="{8A0F32F5-BE3E-994D-AD1E-8C8C978EA8F6}">
      <dsp:nvSpPr>
        <dsp:cNvPr id="0" name=""/>
        <dsp:cNvSpPr/>
      </dsp:nvSpPr>
      <dsp:spPr>
        <a:xfrm>
          <a:off x="7293902" y="1863435"/>
          <a:ext cx="548913" cy="3410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293902" y="1931652"/>
        <a:ext cx="446588" cy="204650"/>
      </dsp:txXfrm>
    </dsp:sp>
    <dsp:sp modelId="{9EC032D8-CE8A-564C-8CCC-B44BD486BC80}">
      <dsp:nvSpPr>
        <dsp:cNvPr id="0" name=""/>
        <dsp:cNvSpPr/>
      </dsp:nvSpPr>
      <dsp:spPr>
        <a:xfrm>
          <a:off x="8161795" y="1272925"/>
          <a:ext cx="1727993" cy="1522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Implementierung</a:t>
          </a:r>
          <a:endParaRPr lang="en-US" sz="2000" kern="1200" dirty="0"/>
        </a:p>
      </dsp:txBody>
      <dsp:txXfrm>
        <a:off x="8206376" y="1317506"/>
        <a:ext cx="1638831" cy="1432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451C2-FB67-184B-A84C-2E2B1C85900F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49C4F-EF1F-B241-AFF2-3B01E59A00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90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37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0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576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252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93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2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8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74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726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583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84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9C4F-EF1F-B241-AFF2-3B01E59A001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5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6724-F649-CADA-AB5D-582AE4FDB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10B928-21FE-91EB-D9A3-E5AF62398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FFBE6-9C41-CD19-4022-25422D2EF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B3A714-9890-8DB7-7C70-45A16176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A1C698-9978-2DDB-D0DE-4D20C5C7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46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4E3BA-1D41-B361-D799-1C8CFE72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B90FD7-BD0F-1A41-F72B-053AF17DC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ADA673-4134-FB62-7E47-0C46D96A4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27F3CB-04DF-13E2-E024-73DAEB37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E9C031-C868-5300-C013-3936D112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62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003001-177A-6C5B-535D-C7A917E26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A2218D-A266-94E6-7584-3A59982FF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F9B11D-1096-6A1F-1185-621AAE53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5234A8-D514-3EDB-A419-34CD0ED4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CAFB01-0E09-94CE-BA0B-E84FDBD8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2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606DB-AA04-6647-75E1-224DBA06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ECCBCB-4814-3057-7C29-660811E0B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39A600-C912-41AE-5D03-2A1E2AA0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9B3D8C-C7B2-B9C5-59FD-25460C0F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1B6C8-46EB-26C9-3ED5-1A454FD8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62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007AF-5789-8040-59E0-C7A4C915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23137-5F57-B4CF-A721-56B205C0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DE9004-6081-B940-7752-9518A29E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BB011-7CD5-C7CC-8E26-E829B9C4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0B9666-3D22-62DA-D0FD-21F792CB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27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6EA67-8C5C-8AB9-5276-FF8ABAA7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AA26B5-0DEE-E5A4-C713-12074B9D1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1A3D27-D7F4-B127-0935-447F0C99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773D9C-97F9-608A-87B0-4F211F42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2C5B00-7173-5095-A24E-A927E403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41FAFC-DDB0-8B7D-A9F2-A095B4B0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48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D1E41-15B5-558E-D009-5EE25364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DB9A6E-3B53-C573-DFC4-0B0D2266E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1C0668-46E6-D047-D009-F5A2FCBA1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08AF5B-2F61-D93E-C6AC-D4E85B411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6146DC-9EE6-A108-CE8A-99331ACFA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AF8546-89E4-DB49-14A2-3A78F6DD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A1FAB9-E324-8587-E79A-473D05DB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62C7F62-A020-A4CA-C1F3-D1F31939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51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AD04C-F509-82B3-1494-7E5164CF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FA3E16-9F5A-AAC1-4ADC-B26CA5A0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E344C3-FC33-DC7B-4E3F-430B6FD8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E66F5D-6BDB-C73B-A781-7462B92A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91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B078584-64BC-08E3-0F45-E01B1C4E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CB5633-73FE-C6BE-48F0-E93BA29E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27CA64-3DA0-6165-65CB-D0C047CA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27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8500C-6003-28F0-C2A8-0ABF6FAC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138A72-0A22-AF83-650B-2F8D3E4F1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3A65FA-6678-4117-67EA-A80CDEFB8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57D6D7-F86A-8148-BD02-F3B4DCC28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5750CC-AAD6-1D7D-3F2C-EBA0AFF2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DF3EFF-7372-2F47-D247-D131AE00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79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BE59F-6108-5C64-CC09-EB2008F5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B43948A-92AB-71AE-8362-988FC12CD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01DBB3-FAE9-91A0-FC0D-2879FF69E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D7766A-5832-A3D4-1392-D991411FD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8C816F-C589-7F32-2E2F-C967DEC7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74B085-C23D-AFA8-E3E1-8FB105AE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27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8BEC7FC-E773-F018-8591-CD81F7F37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C7783F-FA89-4BE9-40B8-7C31A3D1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72744-2329-1B3E-9782-4BB5EAF85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38514-3E09-974C-89E6-0F4FC232EE1C}" type="datetimeFigureOut">
              <a:rPr lang="de-DE" smtClean="0"/>
              <a:t>10.05.22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446405-83BD-CD77-8968-11BC2CC15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A7928E-DD64-2813-C92A-25F7B3BE6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C3EA2-28C7-454C-8C7E-6B1DC055C5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97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CD3D7D-8EB0-A485-ED85-06C6AEDB0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Team Pferderennen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3C5FF8-65A0-0AD2-DE77-10750CBF2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23" y="5228931"/>
            <a:ext cx="5090802" cy="1333645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de-DE" sz="2000" dirty="0"/>
              <a:t>Tobias Braun (2365827)</a:t>
            </a:r>
            <a:br>
              <a:rPr lang="de-DE" sz="2000" dirty="0"/>
            </a:br>
            <a:r>
              <a:rPr lang="de-DE" sz="2000" dirty="0"/>
              <a:t>Maxim Stein (2271174)</a:t>
            </a:r>
            <a:br>
              <a:rPr lang="de-DE" sz="2000" dirty="0"/>
            </a:br>
            <a:r>
              <a:rPr lang="de-DE" sz="2000" dirty="0"/>
              <a:t>Vahe </a:t>
            </a:r>
            <a:r>
              <a:rPr lang="de-DE" sz="2000" dirty="0" err="1"/>
              <a:t>Hakobyan</a:t>
            </a:r>
            <a:r>
              <a:rPr lang="de-DE" sz="2000" dirty="0"/>
              <a:t> (2409993)</a:t>
            </a:r>
            <a:br>
              <a:rPr lang="de-DE" sz="2000" dirty="0"/>
            </a:br>
            <a:r>
              <a:rPr lang="de-DE" sz="2000" dirty="0"/>
              <a:t>Mohsen Soleimani</a:t>
            </a:r>
            <a:br>
              <a:rPr lang="de-DE" sz="2000" dirty="0"/>
            </a:br>
            <a:r>
              <a:rPr lang="de-DE" sz="2000" dirty="0"/>
              <a:t>Henning Sander (2666341)</a:t>
            </a:r>
          </a:p>
        </p:txBody>
      </p:sp>
    </p:spTree>
    <p:extLst>
      <p:ext uri="{BB962C8B-B14F-4D97-AF65-F5344CB8AC3E}">
        <p14:creationId xmlns:p14="http://schemas.microsoft.com/office/powerpoint/2010/main" val="190758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Modellierung – Pferde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9FCAC3E-F9DD-C411-59B8-BDC7F8660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2842" y="2466091"/>
            <a:ext cx="7006315" cy="3941053"/>
          </a:xfrm>
        </p:spPr>
      </p:pic>
    </p:spTree>
    <p:extLst>
      <p:ext uri="{BB962C8B-B14F-4D97-AF65-F5344CB8AC3E}">
        <p14:creationId xmlns:p14="http://schemas.microsoft.com/office/powerpoint/2010/main" val="268396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Modellierung – Bude</a:t>
            </a:r>
          </a:p>
        </p:txBody>
      </p:sp>
      <p:pic>
        <p:nvPicPr>
          <p:cNvPr id="4" name="Inhaltsplatzhalter 3" descr="Ein Bild, das Projektor enthält.&#10;&#10;Automatisch generierte Beschreibung">
            <a:extLst>
              <a:ext uri="{FF2B5EF4-FFF2-40B4-BE49-F238E27FC236}">
                <a16:creationId xmlns:a16="http://schemas.microsoft.com/office/drawing/2014/main" id="{C696CE36-8150-6DA1-8D7B-460F93B39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545" y="2814642"/>
            <a:ext cx="5348705" cy="300864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09AFAB-77C4-E77B-31E0-3678133E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51" y="2814643"/>
            <a:ext cx="5348704" cy="3008646"/>
          </a:xfrm>
          <a:prstGeom prst="rect">
            <a:avLst/>
          </a:prstGeom>
        </p:spPr>
      </p:pic>
      <p:pic>
        <p:nvPicPr>
          <p:cNvPr id="6" name="Grafik 5" descr="Ein Bild, das Möbel, Tisch, Couchtisch, Arbeitstisch enthält.&#10;&#10;Automatisch generierte Beschreibung">
            <a:extLst>
              <a:ext uri="{FF2B5EF4-FFF2-40B4-BE49-F238E27FC236}">
                <a16:creationId xmlns:a16="http://schemas.microsoft.com/office/drawing/2014/main" id="{04D701AB-A3D8-BDDE-4266-688F19B1B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5" y="2806430"/>
            <a:ext cx="5377902" cy="3025070"/>
          </a:xfrm>
          <a:prstGeom prst="rect">
            <a:avLst/>
          </a:prstGeom>
        </p:spPr>
      </p:pic>
      <p:pic>
        <p:nvPicPr>
          <p:cNvPr id="10" name="Grafik 9" descr="Ein Bild, das Tisch, Arbeitstisch, Stand, Couchtisch enthält.&#10;&#10;Automatisch generierte Beschreibung">
            <a:extLst>
              <a:ext uri="{FF2B5EF4-FFF2-40B4-BE49-F238E27FC236}">
                <a16:creationId xmlns:a16="http://schemas.microsoft.com/office/drawing/2014/main" id="{769D203E-764B-7E55-6DD2-7273FA5EF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751" y="2822854"/>
            <a:ext cx="5348704" cy="30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8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Szene</a:t>
            </a:r>
          </a:p>
        </p:txBody>
      </p:sp>
      <p:pic>
        <p:nvPicPr>
          <p:cNvPr id="4" name="Inhaltsplatzhalter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8FDA39C-6FFC-FF83-7D2E-29A17CEDD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6135" y="2253833"/>
            <a:ext cx="7967059" cy="4158999"/>
          </a:xfrm>
        </p:spPr>
      </p:pic>
    </p:spTree>
    <p:extLst>
      <p:ext uri="{BB962C8B-B14F-4D97-AF65-F5344CB8AC3E}">
        <p14:creationId xmlns:p14="http://schemas.microsoft.com/office/powerpoint/2010/main" val="269715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Implementierung: Software Architecture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00BBED-500F-5D57-AFCC-97D9C935E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1" r="38618"/>
          <a:stretch/>
        </p:blipFill>
        <p:spPr>
          <a:xfrm>
            <a:off x="4968035" y="927011"/>
            <a:ext cx="6506543" cy="46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306C75D-A82B-950F-BB1A-7D2846A0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21" y="166112"/>
            <a:ext cx="7073462" cy="65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73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ferderennen_Video.mp4" descr="Pferderennen_Video.mp4">
            <a:hlinkClick r:id="" action="ppaction://media"/>
            <a:extLst>
              <a:ext uri="{FF2B5EF4-FFF2-40B4-BE49-F238E27FC236}">
                <a16:creationId xmlns:a16="http://schemas.microsoft.com/office/drawing/2014/main" id="{2A5274BD-32C1-9B54-EFA4-9FAF1BCB2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0282" y="353282"/>
            <a:ext cx="6151435" cy="61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Spielidee</a:t>
            </a:r>
          </a:p>
        </p:txBody>
      </p:sp>
      <p:pic>
        <p:nvPicPr>
          <p:cNvPr id="9" name="Inhaltsplatzhalter 4" descr="Ein Bild, das Text, Person, drinnen, grün enthält.&#10;&#10;Automatisch generierte Beschreibung">
            <a:extLst>
              <a:ext uri="{FF2B5EF4-FFF2-40B4-BE49-F238E27FC236}">
                <a16:creationId xmlns:a16="http://schemas.microsoft.com/office/drawing/2014/main" id="{1E68BAC8-BDE5-E1E3-92C1-E4F5899D2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58" y="4113643"/>
            <a:ext cx="3446548" cy="2282482"/>
          </a:xfrm>
          <a:prstGeom prst="rect">
            <a:avLst/>
          </a:prstGeom>
        </p:spPr>
      </p:pic>
      <p:pic>
        <p:nvPicPr>
          <p:cNvPr id="10" name="Grafik 9" descr="Ein Bild, das Boden, drinnen enthält.&#10;&#10;Automatisch generierte Beschreibung">
            <a:extLst>
              <a:ext uri="{FF2B5EF4-FFF2-40B4-BE49-F238E27FC236}">
                <a16:creationId xmlns:a16="http://schemas.microsoft.com/office/drawing/2014/main" id="{B0CBA503-C661-7B7F-4081-DFD14871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0" y="2245208"/>
            <a:ext cx="4118978" cy="4118978"/>
          </a:xfrm>
          <a:prstGeom prst="rect">
            <a:avLst/>
          </a:prstGeom>
        </p:spPr>
      </p:pic>
      <p:pic>
        <p:nvPicPr>
          <p:cNvPr id="11" name="Grafik 10" descr="Ein Bild, das Text, Person, drinnen, Gruppe enthält.&#10;&#10;Automatisch generierte Beschreibung">
            <a:extLst>
              <a:ext uri="{FF2B5EF4-FFF2-40B4-BE49-F238E27FC236}">
                <a16:creationId xmlns:a16="http://schemas.microsoft.com/office/drawing/2014/main" id="{D9504B8C-6BAE-E17E-BFCE-BF731331B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061" y="2277147"/>
            <a:ext cx="2657408" cy="17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7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de-DE" b="1">
                <a:solidFill>
                  <a:schemeClr val="bg1"/>
                </a:solidFill>
              </a:rPr>
              <a:t>Allgemeines Vorgehen</a:t>
            </a:r>
            <a:endParaRPr lang="de-DE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F555DE84-22F7-6D2D-4F95-63048A0BD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986679"/>
              </p:ext>
            </p:extLst>
          </p:nvPr>
        </p:nvGraphicFramePr>
        <p:xfrm>
          <a:off x="1067876" y="2389369"/>
          <a:ext cx="9889789" cy="3907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418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Aktivitätsdiagramme</a:t>
            </a:r>
            <a:endParaRPr lang="en-US" sz="2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6A104CE-3D8F-F49D-39D7-E2289310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8274" y="115639"/>
            <a:ext cx="5257799" cy="65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1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6" descr="Ein Bild, das Text, schwarz, Monitor, Bildschirm enthält.&#10;&#10;Automatisch generierte Beschreibung">
            <a:extLst>
              <a:ext uri="{FF2B5EF4-FFF2-40B4-BE49-F238E27FC236}">
                <a16:creationId xmlns:a16="http://schemas.microsoft.com/office/drawing/2014/main" id="{310F6E03-5372-1332-7B23-1432CBC9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0" y="358703"/>
            <a:ext cx="8180695" cy="63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9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Modellierung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CAEB06E-D6A0-4DBA-2B88-1CA52A4C0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496310"/>
            <a:ext cx="9880893" cy="368065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Rennbahn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Spielfeld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Spielfiguren (Pferde)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Bude</a:t>
            </a:r>
          </a:p>
        </p:txBody>
      </p:sp>
    </p:spTree>
    <p:extLst>
      <p:ext uri="{BB962C8B-B14F-4D97-AF65-F5344CB8AC3E}">
        <p14:creationId xmlns:p14="http://schemas.microsoft.com/office/powerpoint/2010/main" val="255068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Modellierung - Rennbahn</a:t>
            </a:r>
          </a:p>
        </p:txBody>
      </p:sp>
      <p:pic>
        <p:nvPicPr>
          <p:cNvPr id="4" name="Inhaltsplatzhalter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DA0934-D610-4FDB-C0D3-53D9F6B67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639" y="2737070"/>
            <a:ext cx="5294099" cy="2977930"/>
          </a:xfrm>
        </p:spPr>
      </p:pic>
      <p:pic>
        <p:nvPicPr>
          <p:cNvPr id="7" name="Grafik 6" descr="Ein Bild, das Text, Kasten, Container enthält.&#10;&#10;Automatisch generierte Beschreibung">
            <a:extLst>
              <a:ext uri="{FF2B5EF4-FFF2-40B4-BE49-F238E27FC236}">
                <a16:creationId xmlns:a16="http://schemas.microsoft.com/office/drawing/2014/main" id="{69922DE2-EC1C-24EF-0133-6C38DF54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264" y="2737070"/>
            <a:ext cx="5294098" cy="29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Modellierung - Spielfeld</a:t>
            </a:r>
          </a:p>
        </p:txBody>
      </p:sp>
      <p:pic>
        <p:nvPicPr>
          <p:cNvPr id="4" name="Inhaltsplatzhalter 3" descr="Ein Bild, das Projektor enthält.&#10;&#10;Automatisch generierte Beschreibung">
            <a:extLst>
              <a:ext uri="{FF2B5EF4-FFF2-40B4-BE49-F238E27FC236}">
                <a16:creationId xmlns:a16="http://schemas.microsoft.com/office/drawing/2014/main" id="{C696CE36-8150-6DA1-8D7B-460F93B39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545" y="2814642"/>
            <a:ext cx="5348705" cy="300864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09AFAB-77C4-E77B-31E0-3678133E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51" y="2814643"/>
            <a:ext cx="5348704" cy="30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6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E421A1-3139-A5E3-E49A-3981D83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Modellierung – Pferde</a:t>
            </a:r>
          </a:p>
        </p:txBody>
      </p:sp>
      <p:pic>
        <p:nvPicPr>
          <p:cNvPr id="4" name="Inhaltsplatzhalter 3" descr="Ein Bild, das Projektor enthält.&#10;&#10;Automatisch generierte Beschreibung">
            <a:extLst>
              <a:ext uri="{FF2B5EF4-FFF2-40B4-BE49-F238E27FC236}">
                <a16:creationId xmlns:a16="http://schemas.microsoft.com/office/drawing/2014/main" id="{C696CE36-8150-6DA1-8D7B-460F93B39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545" y="2814642"/>
            <a:ext cx="5348705" cy="300864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09AFAB-77C4-E77B-31E0-3678133E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51" y="2814643"/>
            <a:ext cx="5348704" cy="30086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1C9229F-DFDE-416C-66B9-93261C533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5" y="2814642"/>
            <a:ext cx="5176252" cy="291164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D8D80F0-375D-E606-81EC-49A5CB6F2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751" y="2814642"/>
            <a:ext cx="5348704" cy="30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0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Macintosh PowerPoint</Application>
  <PresentationFormat>Breitbild</PresentationFormat>
  <Paragraphs>33</Paragraphs>
  <Slides>15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Team Pferderennen</vt:lpstr>
      <vt:lpstr>Spielidee</vt:lpstr>
      <vt:lpstr>Allgemeines Vorgehen</vt:lpstr>
      <vt:lpstr>Aktivitätsdiagramme</vt:lpstr>
      <vt:lpstr>PowerPoint-Präsentation</vt:lpstr>
      <vt:lpstr>Modellierung</vt:lpstr>
      <vt:lpstr>Modellierung - Rennbahn</vt:lpstr>
      <vt:lpstr>Modellierung - Spielfeld</vt:lpstr>
      <vt:lpstr>Modellierung – Pferde</vt:lpstr>
      <vt:lpstr>Modellierung – Pferde</vt:lpstr>
      <vt:lpstr>Modellierung – Bude</vt:lpstr>
      <vt:lpstr>Szene</vt:lpstr>
      <vt:lpstr>Implementierung: Software Architecture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Pferderennen</dc:title>
  <dc:creator>Henning Sander</dc:creator>
  <cp:lastModifiedBy>Henning Sander</cp:lastModifiedBy>
  <cp:revision>20</cp:revision>
  <dcterms:created xsi:type="dcterms:W3CDTF">2022-05-10T07:38:36Z</dcterms:created>
  <dcterms:modified xsi:type="dcterms:W3CDTF">2022-05-10T19:46:01Z</dcterms:modified>
</cp:coreProperties>
</file>